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62" r:id="rId6"/>
    <p:sldId id="263" r:id="rId7"/>
    <p:sldId id="264"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9" d="100"/>
          <a:sy n="119" d="100"/>
        </p:scale>
        <p:origin x="-800"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971551"/>
            <a:ext cx="6487668" cy="2364665"/>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143000"/>
            <a:ext cx="6498158" cy="1293650"/>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2" y="2474259"/>
            <a:ext cx="6498159" cy="68748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458904"/>
            <a:ext cx="4079545" cy="871538"/>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9" y="1340892"/>
            <a:ext cx="4079545" cy="279011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12/11/11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269544"/>
            <a:ext cx="3657600" cy="3988558"/>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276226"/>
            <a:ext cx="1524000" cy="418147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276226"/>
            <a:ext cx="6689726" cy="4181475"/>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9" y="2514601"/>
            <a:ext cx="8416925" cy="1102519"/>
          </a:xfrm>
        </p:spPr>
        <p:txBody>
          <a:bodyPr/>
          <a:lstStyle/>
          <a:p>
            <a:r>
              <a:rPr lang="en-US" dirty="0" smtClean="0"/>
              <a:t>Click to edit Master title style</a:t>
            </a:r>
            <a:endParaRPr dirty="0"/>
          </a:p>
        </p:txBody>
      </p:sp>
      <p:sp>
        <p:nvSpPr>
          <p:cNvPr id="3" name="Subtitle 2"/>
          <p:cNvSpPr>
            <a:spLocks noGrp="1"/>
          </p:cNvSpPr>
          <p:nvPr>
            <p:ph type="subTitle" idx="1"/>
          </p:nvPr>
        </p:nvSpPr>
        <p:spPr>
          <a:xfrm>
            <a:off x="363539" y="3578272"/>
            <a:ext cx="8416925" cy="729503"/>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272653"/>
            <a:ext cx="8402040" cy="2127647"/>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1802359"/>
            <a:ext cx="8056563" cy="1021556"/>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6" y="2802004"/>
            <a:ext cx="8056563" cy="1125140"/>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12/11/11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80682"/>
            <a:ext cx="8042276" cy="1002717"/>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200151"/>
            <a:ext cx="3840480" cy="325755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751071" y="1200151"/>
            <a:ext cx="3840480" cy="325755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12/11/11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80682"/>
            <a:ext cx="8042276" cy="100271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089919"/>
            <a:ext cx="3840480" cy="563165"/>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1760562"/>
            <a:ext cx="3840480" cy="2697139"/>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51070" y="1089919"/>
            <a:ext cx="3840480" cy="563165"/>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1760562"/>
            <a:ext cx="3840480" cy="2697139"/>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12/11/11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12/11/11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12/11/11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458904"/>
            <a:ext cx="3840480" cy="871538"/>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276225"/>
            <a:ext cx="3840480" cy="4181475"/>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33399" y="1340892"/>
            <a:ext cx="3840480" cy="279011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12/11/11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80682"/>
            <a:ext cx="8042276" cy="1002717"/>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200151"/>
            <a:ext cx="8042276" cy="325755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5629835" y="4706751"/>
            <a:ext cx="2133600" cy="273844"/>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12/11/11</a:t>
            </a:fld>
            <a:endParaRPr lang="en-US"/>
          </a:p>
        </p:txBody>
      </p:sp>
      <p:sp>
        <p:nvSpPr>
          <p:cNvPr id="5" name="Footer Placeholder 4"/>
          <p:cNvSpPr>
            <a:spLocks noGrp="1"/>
          </p:cNvSpPr>
          <p:nvPr>
            <p:ph type="ftr" sz="quarter" idx="3"/>
          </p:nvPr>
        </p:nvSpPr>
        <p:spPr>
          <a:xfrm>
            <a:off x="264459" y="4706751"/>
            <a:ext cx="4840941" cy="273844"/>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4706751"/>
            <a:ext cx="990600" cy="273844"/>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Book Cover.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6835" y="139290"/>
            <a:ext cx="7095235" cy="5004210"/>
          </a:xfrm>
          <a:prstGeom prst="rect">
            <a:avLst/>
          </a:prstGeom>
        </p:spPr>
      </p:pic>
    </p:spTree>
    <p:extLst>
      <p:ext uri="{BB962C8B-B14F-4D97-AF65-F5344CB8AC3E}">
        <p14:creationId xmlns:p14="http://schemas.microsoft.com/office/powerpoint/2010/main" val="34663700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80683"/>
            <a:ext cx="8042276" cy="673123"/>
          </a:xfrm>
        </p:spPr>
        <p:txBody>
          <a:bodyPr/>
          <a:lstStyle/>
          <a:p>
            <a:r>
              <a:rPr lang="en-US" sz="4000" dirty="0" smtClean="0"/>
              <a:t>Colossians </a:t>
            </a:r>
            <a:r>
              <a:rPr lang="en-US" sz="4000" dirty="0"/>
              <a:t>1:16-</a:t>
            </a:r>
            <a:r>
              <a:rPr lang="en-US" sz="4000" dirty="0" smtClean="0"/>
              <a:t>17</a:t>
            </a:r>
            <a:endParaRPr lang="en-US" sz="4000" dirty="0"/>
          </a:p>
        </p:txBody>
      </p:sp>
      <p:sp>
        <p:nvSpPr>
          <p:cNvPr id="3" name="Content Placeholder 2"/>
          <p:cNvSpPr>
            <a:spLocks noGrp="1"/>
          </p:cNvSpPr>
          <p:nvPr>
            <p:ph idx="1"/>
          </p:nvPr>
        </p:nvSpPr>
        <p:spPr>
          <a:xfrm>
            <a:off x="286774" y="688258"/>
            <a:ext cx="8570452" cy="4055807"/>
          </a:xfrm>
        </p:spPr>
        <p:txBody>
          <a:bodyPr>
            <a:normAutofit/>
          </a:bodyPr>
          <a:lstStyle/>
          <a:p>
            <a:pPr marL="0" indent="0">
              <a:buNone/>
            </a:pPr>
            <a:r>
              <a:rPr lang="en-US" sz="1800" dirty="0" smtClean="0"/>
              <a:t>NWT (New World Translation):</a:t>
            </a:r>
          </a:p>
          <a:p>
            <a:pPr marL="0" indent="0">
              <a:buNone/>
            </a:pPr>
            <a:r>
              <a:rPr lang="en-US" sz="1800" dirty="0" smtClean="0"/>
              <a:t>By </a:t>
            </a:r>
            <a:r>
              <a:rPr lang="en-US" sz="1800" dirty="0"/>
              <a:t>means of him all [other] things were created in the heavens and upon the earth, the things visible and the things invisible, no matter whether they are thrones or lordships or governments or authorities. All [other] things have been created through him and for him. Also, he is before all [other] things and by means of him all [other] things were made to exist.</a:t>
            </a:r>
            <a:r>
              <a:rPr lang="en-US" sz="1800" dirty="0"/>
              <a:t> </a:t>
            </a:r>
            <a:endParaRPr lang="en-US" sz="1800" dirty="0" smtClean="0"/>
          </a:p>
          <a:p>
            <a:pPr marL="0" indent="0">
              <a:buNone/>
            </a:pPr>
            <a:r>
              <a:rPr lang="en-US" sz="1800" dirty="0" smtClean="0"/>
              <a:t>ESV:</a:t>
            </a:r>
          </a:p>
          <a:p>
            <a:pPr marL="0" indent="0">
              <a:buNone/>
            </a:pPr>
            <a:r>
              <a:rPr lang="en-US" sz="1800" dirty="0"/>
              <a:t>For by him all things were created, in heaven and on earth, visible and invisible, whether thrones or dominions or rulers or authorities—all things were created through him and for him. And he is before all things, and in him all things hold together</a:t>
            </a:r>
            <a:r>
              <a:rPr lang="en-US" sz="1800" dirty="0" smtClean="0"/>
              <a:t>.</a:t>
            </a:r>
            <a:endParaRPr lang="en-US" sz="1800" dirty="0"/>
          </a:p>
        </p:txBody>
      </p:sp>
    </p:spTree>
    <p:extLst>
      <p:ext uri="{BB962C8B-B14F-4D97-AF65-F5344CB8AC3E}">
        <p14:creationId xmlns:p14="http://schemas.microsoft.com/office/powerpoint/2010/main" val="36072317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80683"/>
            <a:ext cx="8042276" cy="673123"/>
          </a:xfrm>
        </p:spPr>
        <p:txBody>
          <a:bodyPr/>
          <a:lstStyle/>
          <a:p>
            <a:r>
              <a:rPr lang="en-US" sz="4000" dirty="0"/>
              <a:t>Luke 13:2</a:t>
            </a:r>
            <a:r>
              <a:rPr lang="en-US" sz="4000" dirty="0"/>
              <a:t> </a:t>
            </a:r>
          </a:p>
        </p:txBody>
      </p:sp>
      <p:sp>
        <p:nvSpPr>
          <p:cNvPr id="3" name="Content Placeholder 2"/>
          <p:cNvSpPr>
            <a:spLocks noGrp="1"/>
          </p:cNvSpPr>
          <p:nvPr>
            <p:ph idx="1"/>
          </p:nvPr>
        </p:nvSpPr>
        <p:spPr>
          <a:xfrm>
            <a:off x="286774" y="999613"/>
            <a:ext cx="8570452" cy="3744452"/>
          </a:xfrm>
        </p:spPr>
        <p:txBody>
          <a:bodyPr>
            <a:normAutofit/>
          </a:bodyPr>
          <a:lstStyle/>
          <a:p>
            <a:pPr marL="0" indent="0">
              <a:buNone/>
            </a:pPr>
            <a:r>
              <a:rPr lang="en-US" sz="1800" dirty="0" smtClean="0"/>
              <a:t>ESV:</a:t>
            </a:r>
          </a:p>
          <a:p>
            <a:pPr marL="0" indent="0">
              <a:buNone/>
            </a:pPr>
            <a:r>
              <a:rPr lang="en-US" sz="1800" dirty="0"/>
              <a:t>Do you think that these Galileans were worse sinners than all the other Galileans, because they suffered in this way?</a:t>
            </a:r>
            <a:r>
              <a:rPr lang="en-US" sz="1800" dirty="0" smtClean="0"/>
              <a:t>”</a:t>
            </a:r>
            <a:endParaRPr lang="en-US" sz="1800" dirty="0"/>
          </a:p>
        </p:txBody>
      </p:sp>
    </p:spTree>
    <p:extLst>
      <p:ext uri="{BB962C8B-B14F-4D97-AF65-F5344CB8AC3E}">
        <p14:creationId xmlns:p14="http://schemas.microsoft.com/office/powerpoint/2010/main" val="5991423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80683"/>
            <a:ext cx="8042276" cy="673123"/>
          </a:xfrm>
        </p:spPr>
        <p:txBody>
          <a:bodyPr/>
          <a:lstStyle/>
          <a:p>
            <a:r>
              <a:rPr lang="en-US" sz="4000" dirty="0"/>
              <a:t>John 1:</a:t>
            </a:r>
            <a:r>
              <a:rPr lang="en-US" sz="4000" dirty="0" smtClean="0"/>
              <a:t>1</a:t>
            </a:r>
            <a:endParaRPr lang="en-US" sz="4000" dirty="0"/>
          </a:p>
        </p:txBody>
      </p:sp>
      <p:sp>
        <p:nvSpPr>
          <p:cNvPr id="3" name="Content Placeholder 2"/>
          <p:cNvSpPr>
            <a:spLocks noGrp="1"/>
          </p:cNvSpPr>
          <p:nvPr>
            <p:ph idx="1"/>
          </p:nvPr>
        </p:nvSpPr>
        <p:spPr>
          <a:xfrm>
            <a:off x="286774" y="983226"/>
            <a:ext cx="8570452" cy="3760839"/>
          </a:xfrm>
        </p:spPr>
        <p:txBody>
          <a:bodyPr>
            <a:normAutofit/>
          </a:bodyPr>
          <a:lstStyle/>
          <a:p>
            <a:pPr marL="0" indent="0">
              <a:buNone/>
            </a:pPr>
            <a:r>
              <a:rPr lang="en-US" sz="2000" dirty="0" smtClean="0"/>
              <a:t>NWT:</a:t>
            </a:r>
          </a:p>
          <a:p>
            <a:pPr marL="0" indent="0">
              <a:buNone/>
            </a:pPr>
            <a:r>
              <a:rPr lang="en-US" sz="2000" dirty="0"/>
              <a:t>In the beginning the Word was, and the Word was with God, and the Word was a god</a:t>
            </a:r>
            <a:r>
              <a:rPr lang="en-US" sz="2000" dirty="0" smtClean="0"/>
              <a:t>.</a:t>
            </a:r>
          </a:p>
          <a:p>
            <a:pPr marL="0" indent="0">
              <a:buNone/>
            </a:pPr>
            <a:endParaRPr lang="en-US" sz="2000" dirty="0" smtClean="0"/>
          </a:p>
          <a:p>
            <a:pPr marL="0" indent="0">
              <a:buNone/>
            </a:pPr>
            <a:r>
              <a:rPr lang="en-US" sz="2000" dirty="0" smtClean="0"/>
              <a:t>ESV:</a:t>
            </a:r>
          </a:p>
          <a:p>
            <a:pPr marL="0" indent="0">
              <a:buNone/>
            </a:pPr>
            <a:r>
              <a:rPr lang="en-US" sz="2000" dirty="0"/>
              <a:t>In the beginning was the Word, and the Word was with God, and the Word was God.</a:t>
            </a:r>
            <a:r>
              <a:rPr lang="en-US" sz="2000" dirty="0"/>
              <a:t> </a:t>
            </a:r>
            <a:endParaRPr lang="en-US" sz="2000" dirty="0"/>
          </a:p>
        </p:txBody>
      </p:sp>
    </p:spTree>
    <p:extLst>
      <p:ext uri="{BB962C8B-B14F-4D97-AF65-F5344CB8AC3E}">
        <p14:creationId xmlns:p14="http://schemas.microsoft.com/office/powerpoint/2010/main" val="382930147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80683"/>
            <a:ext cx="8042276" cy="673123"/>
          </a:xfrm>
        </p:spPr>
        <p:txBody>
          <a:bodyPr/>
          <a:lstStyle/>
          <a:p>
            <a:r>
              <a:rPr lang="en-US" sz="4000" dirty="0"/>
              <a:t>Colossians 2:</a:t>
            </a:r>
            <a:r>
              <a:rPr lang="en-US" sz="4000" dirty="0" smtClean="0"/>
              <a:t>9</a:t>
            </a:r>
            <a:endParaRPr lang="en-US" sz="4000" dirty="0"/>
          </a:p>
        </p:txBody>
      </p:sp>
      <p:sp>
        <p:nvSpPr>
          <p:cNvPr id="3" name="Content Placeholder 2"/>
          <p:cNvSpPr>
            <a:spLocks noGrp="1"/>
          </p:cNvSpPr>
          <p:nvPr>
            <p:ph idx="1"/>
          </p:nvPr>
        </p:nvSpPr>
        <p:spPr>
          <a:xfrm>
            <a:off x="286774" y="983226"/>
            <a:ext cx="8570452" cy="3760839"/>
          </a:xfrm>
        </p:spPr>
        <p:txBody>
          <a:bodyPr>
            <a:normAutofit/>
          </a:bodyPr>
          <a:lstStyle/>
          <a:p>
            <a:pPr marL="0" indent="0">
              <a:buNone/>
            </a:pPr>
            <a:r>
              <a:rPr lang="en-US" sz="2000" dirty="0" smtClean="0"/>
              <a:t>NWT:</a:t>
            </a:r>
          </a:p>
          <a:p>
            <a:pPr marL="0" indent="0">
              <a:buNone/>
            </a:pPr>
            <a:r>
              <a:rPr lang="en-US" sz="2000" dirty="0"/>
              <a:t>It is in him that all the fullness of the divine quality dwells bodily.</a:t>
            </a:r>
            <a:r>
              <a:rPr lang="en-US" sz="2000" dirty="0"/>
              <a:t> </a:t>
            </a:r>
            <a:endParaRPr lang="en-US" sz="2000" dirty="0" smtClean="0"/>
          </a:p>
          <a:p>
            <a:pPr marL="0" indent="0">
              <a:buNone/>
            </a:pPr>
            <a:endParaRPr lang="en-US" sz="2000" dirty="0"/>
          </a:p>
          <a:p>
            <a:pPr marL="0" indent="0">
              <a:buNone/>
            </a:pPr>
            <a:r>
              <a:rPr lang="en-US" sz="2000" dirty="0" smtClean="0"/>
              <a:t>ESV:</a:t>
            </a:r>
          </a:p>
          <a:p>
            <a:pPr marL="0" indent="0">
              <a:buNone/>
            </a:pPr>
            <a:r>
              <a:rPr lang="en-US" sz="2000" dirty="0"/>
              <a:t>For in him the whole fullness of deity dwells bodily</a:t>
            </a:r>
            <a:r>
              <a:rPr lang="en-US" sz="2000" dirty="0" smtClean="0"/>
              <a:t>.</a:t>
            </a:r>
            <a:endParaRPr lang="en-US" sz="2000" dirty="0"/>
          </a:p>
        </p:txBody>
      </p:sp>
    </p:spTree>
    <p:extLst>
      <p:ext uri="{BB962C8B-B14F-4D97-AF65-F5344CB8AC3E}">
        <p14:creationId xmlns:p14="http://schemas.microsoft.com/office/powerpoint/2010/main" val="11856907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80683"/>
            <a:ext cx="8042276" cy="673123"/>
          </a:xfrm>
        </p:spPr>
        <p:txBody>
          <a:bodyPr/>
          <a:lstStyle/>
          <a:p>
            <a:r>
              <a:rPr lang="en-US" sz="4000" dirty="0"/>
              <a:t>Zechariah 12:</a:t>
            </a:r>
            <a:r>
              <a:rPr lang="en-US" sz="4000" dirty="0" smtClean="0"/>
              <a:t>10</a:t>
            </a:r>
            <a:endParaRPr lang="en-US" sz="4000" dirty="0"/>
          </a:p>
        </p:txBody>
      </p:sp>
      <p:sp>
        <p:nvSpPr>
          <p:cNvPr id="3" name="Content Placeholder 2"/>
          <p:cNvSpPr>
            <a:spLocks noGrp="1"/>
          </p:cNvSpPr>
          <p:nvPr>
            <p:ph idx="1"/>
          </p:nvPr>
        </p:nvSpPr>
        <p:spPr>
          <a:xfrm>
            <a:off x="286774" y="688258"/>
            <a:ext cx="8570452" cy="4055807"/>
          </a:xfrm>
        </p:spPr>
        <p:txBody>
          <a:bodyPr>
            <a:normAutofit/>
          </a:bodyPr>
          <a:lstStyle/>
          <a:p>
            <a:pPr marL="0" indent="0">
              <a:buNone/>
            </a:pPr>
            <a:r>
              <a:rPr lang="en-US" sz="1800" dirty="0" smtClean="0"/>
              <a:t>NWT:</a:t>
            </a:r>
          </a:p>
          <a:p>
            <a:pPr marL="0" indent="0">
              <a:buNone/>
            </a:pPr>
            <a:r>
              <a:rPr lang="en-US" sz="1800" dirty="0"/>
              <a:t>And I will pour out upon the house of David and upon the inhabitants of Jerusalem the spirit of favor and entreaties, and they will certainly look to the One whom they pierced through, and they will certainly wail over Him as in the wailing over an only [son]; and there will be a bitter lamentation over him as when there is bitter lamentation of the firstborn [son].</a:t>
            </a:r>
            <a:r>
              <a:rPr lang="en-US" sz="1800" dirty="0"/>
              <a:t> </a:t>
            </a:r>
            <a:endParaRPr lang="en-US" sz="1800" dirty="0" smtClean="0"/>
          </a:p>
          <a:p>
            <a:pPr marL="0" indent="0">
              <a:buNone/>
            </a:pPr>
            <a:r>
              <a:rPr lang="en-US" sz="1800" dirty="0" smtClean="0"/>
              <a:t>ESV:</a:t>
            </a:r>
          </a:p>
          <a:p>
            <a:pPr marL="0" indent="0">
              <a:buNone/>
            </a:pPr>
            <a:r>
              <a:rPr lang="en-US" sz="1800" dirty="0"/>
              <a:t>And I will pour out on the house of David and the inhabitants of Jerusalem a spirit of grace and pleas for mercy, so that, when they look on me, on him whom they have pierced, they shall mourn for him, as one mourns for an only child, and weep bitterly over him, as one weeps over a firstborn</a:t>
            </a:r>
            <a:r>
              <a:rPr lang="en-US" sz="1800" dirty="0" smtClean="0"/>
              <a:t>.</a:t>
            </a:r>
            <a:endParaRPr lang="en-US" sz="1800" dirty="0"/>
          </a:p>
        </p:txBody>
      </p:sp>
    </p:spTree>
    <p:extLst>
      <p:ext uri="{BB962C8B-B14F-4D97-AF65-F5344CB8AC3E}">
        <p14:creationId xmlns:p14="http://schemas.microsoft.com/office/powerpoint/2010/main" val="7714417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Book Cover.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6835" y="139290"/>
            <a:ext cx="7095235" cy="5004210"/>
          </a:xfrm>
          <a:prstGeom prst="rect">
            <a:avLst/>
          </a:prstGeom>
        </p:spPr>
      </p:pic>
    </p:spTree>
    <p:extLst>
      <p:ext uri="{BB962C8B-B14F-4D97-AF65-F5344CB8AC3E}">
        <p14:creationId xmlns:p14="http://schemas.microsoft.com/office/powerpoint/2010/main" val="407421230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654</TotalTime>
  <Words>409</Words>
  <Application>Microsoft Macintosh PowerPoint</Application>
  <PresentationFormat>On-screen Show (16:9)</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Breeze</vt:lpstr>
      <vt:lpstr>PowerPoint Presentation</vt:lpstr>
      <vt:lpstr>Colossians 1:16-17</vt:lpstr>
      <vt:lpstr>Luke 13:2 </vt:lpstr>
      <vt:lpstr>John 1:1</vt:lpstr>
      <vt:lpstr>Colossians 2:9</vt:lpstr>
      <vt:lpstr>Zechariah 12:10</vt:lpstr>
      <vt:lpstr>PowerPoint Presentation</vt:lpstr>
    </vt:vector>
  </TitlesOfParts>
  <Company>JJR Enterprises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 Madren</dc:creator>
  <cp:lastModifiedBy>Jay Madren</cp:lastModifiedBy>
  <cp:revision>7</cp:revision>
  <dcterms:created xsi:type="dcterms:W3CDTF">2011-12-11T13:48:35Z</dcterms:created>
  <dcterms:modified xsi:type="dcterms:W3CDTF">2011-12-12T00:43:22Z</dcterms:modified>
</cp:coreProperties>
</file>